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2" r:id="rId1"/>
  </p:sldMasterIdLst>
  <p:sldIdLst>
    <p:sldId id="256" r:id="rId2"/>
    <p:sldId id="259" r:id="rId3"/>
    <p:sldId id="257" r:id="rId4"/>
    <p:sldId id="267" r:id="rId5"/>
    <p:sldId id="260" r:id="rId6"/>
    <p:sldId id="261" r:id="rId7"/>
    <p:sldId id="262" r:id="rId8"/>
    <p:sldId id="263" r:id="rId9"/>
    <p:sldId id="264" r:id="rId10"/>
    <p:sldId id="265" r:id="rId11"/>
    <p:sldId id="26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2" autoAdjust="0"/>
    <p:restoredTop sz="94660"/>
  </p:normalViewPr>
  <p:slideViewPr>
    <p:cSldViewPr snapToGrid="0">
      <p:cViewPr varScale="1">
        <p:scale>
          <a:sx n="66" d="100"/>
          <a:sy n="66" d="100"/>
        </p:scale>
        <p:origin x="678"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F85614-1AAF-445E-8DA6-90352A40602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9E0ECD33-367E-41B3-8ED6-A5509A69FD8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C53AE36A-02DA-43C8-B40F-EF927D700192}"/>
              </a:ext>
            </a:extLst>
          </p:cNvPr>
          <p:cNvSpPr>
            <a:spLocks noGrp="1"/>
          </p:cNvSpPr>
          <p:nvPr>
            <p:ph type="dt" sz="half" idx="10"/>
          </p:nvPr>
        </p:nvSpPr>
        <p:spPr/>
        <p:txBody>
          <a:bodyPr/>
          <a:lstStyle/>
          <a:p>
            <a:fld id="{F78AE3B2-392E-45D1-92DB-28248E73EDFD}" type="datetimeFigureOut">
              <a:rPr lang="en-IN" smtClean="0"/>
              <a:t>14-10-2021</a:t>
            </a:fld>
            <a:endParaRPr lang="en-IN"/>
          </a:p>
        </p:txBody>
      </p:sp>
      <p:sp>
        <p:nvSpPr>
          <p:cNvPr id="5" name="Footer Placeholder 4">
            <a:extLst>
              <a:ext uri="{FF2B5EF4-FFF2-40B4-BE49-F238E27FC236}">
                <a16:creationId xmlns:a16="http://schemas.microsoft.com/office/drawing/2014/main" id="{4EB2461F-9A8A-4313-BF09-DD5AD2716EA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45ED167-0B63-4BAB-893D-9CD104ACC914}"/>
              </a:ext>
            </a:extLst>
          </p:cNvPr>
          <p:cNvSpPr>
            <a:spLocks noGrp="1"/>
          </p:cNvSpPr>
          <p:nvPr>
            <p:ph type="sldNum" sz="quarter" idx="12"/>
          </p:nvPr>
        </p:nvSpPr>
        <p:spPr/>
        <p:txBody>
          <a:bodyPr/>
          <a:lstStyle/>
          <a:p>
            <a:fld id="{0E7550E7-AFF5-441D-8E52-65345C2FEADD}" type="slidenum">
              <a:rPr lang="en-IN" smtClean="0"/>
              <a:t>‹#›</a:t>
            </a:fld>
            <a:endParaRPr lang="en-IN"/>
          </a:p>
        </p:txBody>
      </p:sp>
    </p:spTree>
    <p:extLst>
      <p:ext uri="{BB962C8B-B14F-4D97-AF65-F5344CB8AC3E}">
        <p14:creationId xmlns:p14="http://schemas.microsoft.com/office/powerpoint/2010/main" val="19879520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FB6753-3B7C-4CCB-9142-3F3BAA9F34C7}"/>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E790839-57BB-4923-98B7-7715004AC8C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EC54C3D-2DDE-4A8A-8CB4-4908CB1039C4}"/>
              </a:ext>
            </a:extLst>
          </p:cNvPr>
          <p:cNvSpPr>
            <a:spLocks noGrp="1"/>
          </p:cNvSpPr>
          <p:nvPr>
            <p:ph type="dt" sz="half" idx="10"/>
          </p:nvPr>
        </p:nvSpPr>
        <p:spPr/>
        <p:txBody>
          <a:bodyPr/>
          <a:lstStyle/>
          <a:p>
            <a:fld id="{F78AE3B2-392E-45D1-92DB-28248E73EDFD}" type="datetimeFigureOut">
              <a:rPr lang="en-IN" smtClean="0"/>
              <a:t>14-10-2021</a:t>
            </a:fld>
            <a:endParaRPr lang="en-IN"/>
          </a:p>
        </p:txBody>
      </p:sp>
      <p:sp>
        <p:nvSpPr>
          <p:cNvPr id="5" name="Footer Placeholder 4">
            <a:extLst>
              <a:ext uri="{FF2B5EF4-FFF2-40B4-BE49-F238E27FC236}">
                <a16:creationId xmlns:a16="http://schemas.microsoft.com/office/drawing/2014/main" id="{E9D6AE28-3893-474C-B412-C8F2B4512ED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77F024B-5456-47E1-B4E9-0FD764E368F9}"/>
              </a:ext>
            </a:extLst>
          </p:cNvPr>
          <p:cNvSpPr>
            <a:spLocks noGrp="1"/>
          </p:cNvSpPr>
          <p:nvPr>
            <p:ph type="sldNum" sz="quarter" idx="12"/>
          </p:nvPr>
        </p:nvSpPr>
        <p:spPr/>
        <p:txBody>
          <a:bodyPr/>
          <a:lstStyle/>
          <a:p>
            <a:fld id="{0E7550E7-AFF5-441D-8E52-65345C2FEADD}" type="slidenum">
              <a:rPr lang="en-IN" smtClean="0"/>
              <a:t>‹#›</a:t>
            </a:fld>
            <a:endParaRPr lang="en-IN"/>
          </a:p>
        </p:txBody>
      </p:sp>
    </p:spTree>
    <p:extLst>
      <p:ext uri="{BB962C8B-B14F-4D97-AF65-F5344CB8AC3E}">
        <p14:creationId xmlns:p14="http://schemas.microsoft.com/office/powerpoint/2010/main" val="27716700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1B13CAC-9CC9-41B5-B75B-D6063D87300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AC97F6A-5CC1-414C-B9FB-4B35E9FD4B5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3EA362D-CCD5-4F1D-BEEA-E350D209F076}"/>
              </a:ext>
            </a:extLst>
          </p:cNvPr>
          <p:cNvSpPr>
            <a:spLocks noGrp="1"/>
          </p:cNvSpPr>
          <p:nvPr>
            <p:ph type="dt" sz="half" idx="10"/>
          </p:nvPr>
        </p:nvSpPr>
        <p:spPr/>
        <p:txBody>
          <a:bodyPr/>
          <a:lstStyle/>
          <a:p>
            <a:fld id="{F78AE3B2-392E-45D1-92DB-28248E73EDFD}" type="datetimeFigureOut">
              <a:rPr lang="en-IN" smtClean="0"/>
              <a:t>14-10-2021</a:t>
            </a:fld>
            <a:endParaRPr lang="en-IN"/>
          </a:p>
        </p:txBody>
      </p:sp>
      <p:sp>
        <p:nvSpPr>
          <p:cNvPr id="5" name="Footer Placeholder 4">
            <a:extLst>
              <a:ext uri="{FF2B5EF4-FFF2-40B4-BE49-F238E27FC236}">
                <a16:creationId xmlns:a16="http://schemas.microsoft.com/office/drawing/2014/main" id="{0FE530DF-21CB-4E8F-8FAC-67F370DA271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89436C4-09B2-4E5A-8130-527F943F7E8C}"/>
              </a:ext>
            </a:extLst>
          </p:cNvPr>
          <p:cNvSpPr>
            <a:spLocks noGrp="1"/>
          </p:cNvSpPr>
          <p:nvPr>
            <p:ph type="sldNum" sz="quarter" idx="12"/>
          </p:nvPr>
        </p:nvSpPr>
        <p:spPr/>
        <p:txBody>
          <a:bodyPr/>
          <a:lstStyle/>
          <a:p>
            <a:fld id="{0E7550E7-AFF5-441D-8E52-65345C2FEADD}" type="slidenum">
              <a:rPr lang="en-IN" smtClean="0"/>
              <a:t>‹#›</a:t>
            </a:fld>
            <a:endParaRPr lang="en-IN"/>
          </a:p>
        </p:txBody>
      </p:sp>
    </p:spTree>
    <p:extLst>
      <p:ext uri="{BB962C8B-B14F-4D97-AF65-F5344CB8AC3E}">
        <p14:creationId xmlns:p14="http://schemas.microsoft.com/office/powerpoint/2010/main" val="11791162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3ECB67-A3DA-4B8A-8981-166D607B00F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1825E31-BCE1-463E-9978-FCF4B5DE2FB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07611D6-86F1-47FE-B6C2-9D804A4FC617}"/>
              </a:ext>
            </a:extLst>
          </p:cNvPr>
          <p:cNvSpPr>
            <a:spLocks noGrp="1"/>
          </p:cNvSpPr>
          <p:nvPr>
            <p:ph type="dt" sz="half" idx="10"/>
          </p:nvPr>
        </p:nvSpPr>
        <p:spPr/>
        <p:txBody>
          <a:bodyPr/>
          <a:lstStyle/>
          <a:p>
            <a:fld id="{F78AE3B2-392E-45D1-92DB-28248E73EDFD}" type="datetimeFigureOut">
              <a:rPr lang="en-IN" smtClean="0"/>
              <a:t>14-10-2021</a:t>
            </a:fld>
            <a:endParaRPr lang="en-IN"/>
          </a:p>
        </p:txBody>
      </p:sp>
      <p:sp>
        <p:nvSpPr>
          <p:cNvPr id="5" name="Footer Placeholder 4">
            <a:extLst>
              <a:ext uri="{FF2B5EF4-FFF2-40B4-BE49-F238E27FC236}">
                <a16:creationId xmlns:a16="http://schemas.microsoft.com/office/drawing/2014/main" id="{51D0FCFB-695A-4657-B829-EBA9412F248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A3FC50D-8CAC-415D-95F5-BE735D87904F}"/>
              </a:ext>
            </a:extLst>
          </p:cNvPr>
          <p:cNvSpPr>
            <a:spLocks noGrp="1"/>
          </p:cNvSpPr>
          <p:nvPr>
            <p:ph type="sldNum" sz="quarter" idx="12"/>
          </p:nvPr>
        </p:nvSpPr>
        <p:spPr/>
        <p:txBody>
          <a:bodyPr/>
          <a:lstStyle/>
          <a:p>
            <a:fld id="{0E7550E7-AFF5-441D-8E52-65345C2FEADD}" type="slidenum">
              <a:rPr lang="en-IN" smtClean="0"/>
              <a:t>‹#›</a:t>
            </a:fld>
            <a:endParaRPr lang="en-IN"/>
          </a:p>
        </p:txBody>
      </p:sp>
    </p:spTree>
    <p:extLst>
      <p:ext uri="{BB962C8B-B14F-4D97-AF65-F5344CB8AC3E}">
        <p14:creationId xmlns:p14="http://schemas.microsoft.com/office/powerpoint/2010/main" val="26142816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86FE79-F5A3-462C-9EF9-BB9D99C150C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F98A79E2-C7CC-4DDB-943B-AFD327C36FC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1C9839B-A4F1-4510-A69C-36907A0754CF}"/>
              </a:ext>
            </a:extLst>
          </p:cNvPr>
          <p:cNvSpPr>
            <a:spLocks noGrp="1"/>
          </p:cNvSpPr>
          <p:nvPr>
            <p:ph type="dt" sz="half" idx="10"/>
          </p:nvPr>
        </p:nvSpPr>
        <p:spPr/>
        <p:txBody>
          <a:bodyPr/>
          <a:lstStyle/>
          <a:p>
            <a:fld id="{F78AE3B2-392E-45D1-92DB-28248E73EDFD}" type="datetimeFigureOut">
              <a:rPr lang="en-IN" smtClean="0"/>
              <a:t>14-10-2021</a:t>
            </a:fld>
            <a:endParaRPr lang="en-IN"/>
          </a:p>
        </p:txBody>
      </p:sp>
      <p:sp>
        <p:nvSpPr>
          <p:cNvPr id="5" name="Footer Placeholder 4">
            <a:extLst>
              <a:ext uri="{FF2B5EF4-FFF2-40B4-BE49-F238E27FC236}">
                <a16:creationId xmlns:a16="http://schemas.microsoft.com/office/drawing/2014/main" id="{D16C9F9A-1C79-48EC-BAD0-EB5E5A79235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550E4A5-FE3E-4B5B-B42B-8446718F6323}"/>
              </a:ext>
            </a:extLst>
          </p:cNvPr>
          <p:cNvSpPr>
            <a:spLocks noGrp="1"/>
          </p:cNvSpPr>
          <p:nvPr>
            <p:ph type="sldNum" sz="quarter" idx="12"/>
          </p:nvPr>
        </p:nvSpPr>
        <p:spPr/>
        <p:txBody>
          <a:bodyPr/>
          <a:lstStyle/>
          <a:p>
            <a:fld id="{0E7550E7-AFF5-441D-8E52-65345C2FEADD}" type="slidenum">
              <a:rPr lang="en-IN" smtClean="0"/>
              <a:t>‹#›</a:t>
            </a:fld>
            <a:endParaRPr lang="en-IN"/>
          </a:p>
        </p:txBody>
      </p:sp>
    </p:spTree>
    <p:extLst>
      <p:ext uri="{BB962C8B-B14F-4D97-AF65-F5344CB8AC3E}">
        <p14:creationId xmlns:p14="http://schemas.microsoft.com/office/powerpoint/2010/main" val="16490216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F23B87-8800-4CC2-9AB2-297760C83D7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6993BA1-7142-42B9-8431-6DEF336CAC2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78417584-EDEB-4E84-B5B4-E9571049241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E72C0091-764D-4733-AF47-7F017A984BF1}"/>
              </a:ext>
            </a:extLst>
          </p:cNvPr>
          <p:cNvSpPr>
            <a:spLocks noGrp="1"/>
          </p:cNvSpPr>
          <p:nvPr>
            <p:ph type="dt" sz="half" idx="10"/>
          </p:nvPr>
        </p:nvSpPr>
        <p:spPr/>
        <p:txBody>
          <a:bodyPr/>
          <a:lstStyle/>
          <a:p>
            <a:fld id="{F78AE3B2-392E-45D1-92DB-28248E73EDFD}" type="datetimeFigureOut">
              <a:rPr lang="en-IN" smtClean="0"/>
              <a:t>14-10-2021</a:t>
            </a:fld>
            <a:endParaRPr lang="en-IN"/>
          </a:p>
        </p:txBody>
      </p:sp>
      <p:sp>
        <p:nvSpPr>
          <p:cNvPr id="6" name="Footer Placeholder 5">
            <a:extLst>
              <a:ext uri="{FF2B5EF4-FFF2-40B4-BE49-F238E27FC236}">
                <a16:creationId xmlns:a16="http://schemas.microsoft.com/office/drawing/2014/main" id="{F91814F0-5D2D-4774-9EBA-F721501F188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98B42BC-70CD-4ADD-A09B-D5F621D18FF2}"/>
              </a:ext>
            </a:extLst>
          </p:cNvPr>
          <p:cNvSpPr>
            <a:spLocks noGrp="1"/>
          </p:cNvSpPr>
          <p:nvPr>
            <p:ph type="sldNum" sz="quarter" idx="12"/>
          </p:nvPr>
        </p:nvSpPr>
        <p:spPr/>
        <p:txBody>
          <a:bodyPr/>
          <a:lstStyle/>
          <a:p>
            <a:fld id="{0E7550E7-AFF5-441D-8E52-65345C2FEADD}" type="slidenum">
              <a:rPr lang="en-IN" smtClean="0"/>
              <a:t>‹#›</a:t>
            </a:fld>
            <a:endParaRPr lang="en-IN"/>
          </a:p>
        </p:txBody>
      </p:sp>
    </p:spTree>
    <p:extLst>
      <p:ext uri="{BB962C8B-B14F-4D97-AF65-F5344CB8AC3E}">
        <p14:creationId xmlns:p14="http://schemas.microsoft.com/office/powerpoint/2010/main" val="7492503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59846F-D473-440F-8797-436DE247D48D}"/>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D3C2336-36E5-4195-BD07-E1730561327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EF51524-8CC2-476B-A3CF-D52F180A08C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95105F84-818B-415C-9E93-701934791BA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479A333-2A74-4EF8-AB85-8192416DD60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BFCAC0BE-3744-4AB6-8EFD-FABE47CA186A}"/>
              </a:ext>
            </a:extLst>
          </p:cNvPr>
          <p:cNvSpPr>
            <a:spLocks noGrp="1"/>
          </p:cNvSpPr>
          <p:nvPr>
            <p:ph type="dt" sz="half" idx="10"/>
          </p:nvPr>
        </p:nvSpPr>
        <p:spPr/>
        <p:txBody>
          <a:bodyPr/>
          <a:lstStyle/>
          <a:p>
            <a:fld id="{F78AE3B2-392E-45D1-92DB-28248E73EDFD}" type="datetimeFigureOut">
              <a:rPr lang="en-IN" smtClean="0"/>
              <a:t>14-10-2021</a:t>
            </a:fld>
            <a:endParaRPr lang="en-IN"/>
          </a:p>
        </p:txBody>
      </p:sp>
      <p:sp>
        <p:nvSpPr>
          <p:cNvPr id="8" name="Footer Placeholder 7">
            <a:extLst>
              <a:ext uri="{FF2B5EF4-FFF2-40B4-BE49-F238E27FC236}">
                <a16:creationId xmlns:a16="http://schemas.microsoft.com/office/drawing/2014/main" id="{6F683754-2A4C-42BF-97F0-6C4D628894CD}"/>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CB909C2D-DB4C-46A7-81D7-EB13BC4EE536}"/>
              </a:ext>
            </a:extLst>
          </p:cNvPr>
          <p:cNvSpPr>
            <a:spLocks noGrp="1"/>
          </p:cNvSpPr>
          <p:nvPr>
            <p:ph type="sldNum" sz="quarter" idx="12"/>
          </p:nvPr>
        </p:nvSpPr>
        <p:spPr/>
        <p:txBody>
          <a:bodyPr/>
          <a:lstStyle/>
          <a:p>
            <a:fld id="{0E7550E7-AFF5-441D-8E52-65345C2FEADD}" type="slidenum">
              <a:rPr lang="en-IN" smtClean="0"/>
              <a:t>‹#›</a:t>
            </a:fld>
            <a:endParaRPr lang="en-IN"/>
          </a:p>
        </p:txBody>
      </p:sp>
    </p:spTree>
    <p:extLst>
      <p:ext uri="{BB962C8B-B14F-4D97-AF65-F5344CB8AC3E}">
        <p14:creationId xmlns:p14="http://schemas.microsoft.com/office/powerpoint/2010/main" val="111831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DC2E5-2F50-4646-A899-221D3340B1D4}"/>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7B3B5755-E6F5-4D01-819E-3D54A09D8F38}"/>
              </a:ext>
            </a:extLst>
          </p:cNvPr>
          <p:cNvSpPr>
            <a:spLocks noGrp="1"/>
          </p:cNvSpPr>
          <p:nvPr>
            <p:ph type="dt" sz="half" idx="10"/>
          </p:nvPr>
        </p:nvSpPr>
        <p:spPr/>
        <p:txBody>
          <a:bodyPr/>
          <a:lstStyle/>
          <a:p>
            <a:fld id="{F78AE3B2-392E-45D1-92DB-28248E73EDFD}" type="datetimeFigureOut">
              <a:rPr lang="en-IN" smtClean="0"/>
              <a:t>14-10-2021</a:t>
            </a:fld>
            <a:endParaRPr lang="en-IN"/>
          </a:p>
        </p:txBody>
      </p:sp>
      <p:sp>
        <p:nvSpPr>
          <p:cNvPr id="4" name="Footer Placeholder 3">
            <a:extLst>
              <a:ext uri="{FF2B5EF4-FFF2-40B4-BE49-F238E27FC236}">
                <a16:creationId xmlns:a16="http://schemas.microsoft.com/office/drawing/2014/main" id="{64835C92-6F73-4AD3-8A35-748055AAB069}"/>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1348E5E7-21FE-458B-96F0-7EE56F6FC5CC}"/>
              </a:ext>
            </a:extLst>
          </p:cNvPr>
          <p:cNvSpPr>
            <a:spLocks noGrp="1"/>
          </p:cNvSpPr>
          <p:nvPr>
            <p:ph type="sldNum" sz="quarter" idx="12"/>
          </p:nvPr>
        </p:nvSpPr>
        <p:spPr/>
        <p:txBody>
          <a:bodyPr/>
          <a:lstStyle/>
          <a:p>
            <a:fld id="{0E7550E7-AFF5-441D-8E52-65345C2FEADD}" type="slidenum">
              <a:rPr lang="en-IN" smtClean="0"/>
              <a:t>‹#›</a:t>
            </a:fld>
            <a:endParaRPr lang="en-IN"/>
          </a:p>
        </p:txBody>
      </p:sp>
    </p:spTree>
    <p:extLst>
      <p:ext uri="{BB962C8B-B14F-4D97-AF65-F5344CB8AC3E}">
        <p14:creationId xmlns:p14="http://schemas.microsoft.com/office/powerpoint/2010/main" val="5241342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243784A-959F-4BA7-B400-17FB2FF8CBE9}"/>
              </a:ext>
            </a:extLst>
          </p:cNvPr>
          <p:cNvSpPr>
            <a:spLocks noGrp="1"/>
          </p:cNvSpPr>
          <p:nvPr>
            <p:ph type="dt" sz="half" idx="10"/>
          </p:nvPr>
        </p:nvSpPr>
        <p:spPr/>
        <p:txBody>
          <a:bodyPr/>
          <a:lstStyle/>
          <a:p>
            <a:fld id="{F78AE3B2-392E-45D1-92DB-28248E73EDFD}" type="datetimeFigureOut">
              <a:rPr lang="en-IN" smtClean="0"/>
              <a:t>14-10-2021</a:t>
            </a:fld>
            <a:endParaRPr lang="en-IN"/>
          </a:p>
        </p:txBody>
      </p:sp>
      <p:sp>
        <p:nvSpPr>
          <p:cNvPr id="3" name="Footer Placeholder 2">
            <a:extLst>
              <a:ext uri="{FF2B5EF4-FFF2-40B4-BE49-F238E27FC236}">
                <a16:creationId xmlns:a16="http://schemas.microsoft.com/office/drawing/2014/main" id="{A6329550-E548-4136-BD29-8357273B3057}"/>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43871B9C-CA6C-44ED-B703-41E9CAEB51E8}"/>
              </a:ext>
            </a:extLst>
          </p:cNvPr>
          <p:cNvSpPr>
            <a:spLocks noGrp="1"/>
          </p:cNvSpPr>
          <p:nvPr>
            <p:ph type="sldNum" sz="quarter" idx="12"/>
          </p:nvPr>
        </p:nvSpPr>
        <p:spPr/>
        <p:txBody>
          <a:bodyPr/>
          <a:lstStyle/>
          <a:p>
            <a:fld id="{0E7550E7-AFF5-441D-8E52-65345C2FEADD}" type="slidenum">
              <a:rPr lang="en-IN" smtClean="0"/>
              <a:t>‹#›</a:t>
            </a:fld>
            <a:endParaRPr lang="en-IN"/>
          </a:p>
        </p:txBody>
      </p:sp>
    </p:spTree>
    <p:extLst>
      <p:ext uri="{BB962C8B-B14F-4D97-AF65-F5344CB8AC3E}">
        <p14:creationId xmlns:p14="http://schemas.microsoft.com/office/powerpoint/2010/main" val="36055248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985D88-2D42-45F1-BB27-D6A4AE06C55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2D8B9420-DE9A-4AF4-A406-6CF7F7FB809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1525F789-F65E-4BE9-9470-4A1152C695B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82C2093-82AC-49C0-B03C-84ECB7775133}"/>
              </a:ext>
            </a:extLst>
          </p:cNvPr>
          <p:cNvSpPr>
            <a:spLocks noGrp="1"/>
          </p:cNvSpPr>
          <p:nvPr>
            <p:ph type="dt" sz="half" idx="10"/>
          </p:nvPr>
        </p:nvSpPr>
        <p:spPr/>
        <p:txBody>
          <a:bodyPr/>
          <a:lstStyle/>
          <a:p>
            <a:fld id="{F78AE3B2-392E-45D1-92DB-28248E73EDFD}" type="datetimeFigureOut">
              <a:rPr lang="en-IN" smtClean="0"/>
              <a:t>14-10-2021</a:t>
            </a:fld>
            <a:endParaRPr lang="en-IN"/>
          </a:p>
        </p:txBody>
      </p:sp>
      <p:sp>
        <p:nvSpPr>
          <p:cNvPr id="6" name="Footer Placeholder 5">
            <a:extLst>
              <a:ext uri="{FF2B5EF4-FFF2-40B4-BE49-F238E27FC236}">
                <a16:creationId xmlns:a16="http://schemas.microsoft.com/office/drawing/2014/main" id="{373C4D1F-32B8-4164-9083-C7C02115D15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D49B235-EE67-4502-95F7-0CDA76C9D5C4}"/>
              </a:ext>
            </a:extLst>
          </p:cNvPr>
          <p:cNvSpPr>
            <a:spLocks noGrp="1"/>
          </p:cNvSpPr>
          <p:nvPr>
            <p:ph type="sldNum" sz="quarter" idx="12"/>
          </p:nvPr>
        </p:nvSpPr>
        <p:spPr/>
        <p:txBody>
          <a:bodyPr/>
          <a:lstStyle/>
          <a:p>
            <a:fld id="{0E7550E7-AFF5-441D-8E52-65345C2FEADD}" type="slidenum">
              <a:rPr lang="en-IN" smtClean="0"/>
              <a:t>‹#›</a:t>
            </a:fld>
            <a:endParaRPr lang="en-IN"/>
          </a:p>
        </p:txBody>
      </p:sp>
    </p:spTree>
    <p:extLst>
      <p:ext uri="{BB962C8B-B14F-4D97-AF65-F5344CB8AC3E}">
        <p14:creationId xmlns:p14="http://schemas.microsoft.com/office/powerpoint/2010/main" val="25359856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0431C3-9835-477E-9C95-32D7DFE380C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3C645F51-F19B-4773-A657-EFA7B4180BC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A9F578A3-616F-49DD-975E-F00FDE08B3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C917B03-CBFF-4359-9B0C-A179F89753B8}"/>
              </a:ext>
            </a:extLst>
          </p:cNvPr>
          <p:cNvSpPr>
            <a:spLocks noGrp="1"/>
          </p:cNvSpPr>
          <p:nvPr>
            <p:ph type="dt" sz="half" idx="10"/>
          </p:nvPr>
        </p:nvSpPr>
        <p:spPr/>
        <p:txBody>
          <a:bodyPr/>
          <a:lstStyle/>
          <a:p>
            <a:fld id="{F78AE3B2-392E-45D1-92DB-28248E73EDFD}" type="datetimeFigureOut">
              <a:rPr lang="en-IN" smtClean="0"/>
              <a:t>14-10-2021</a:t>
            </a:fld>
            <a:endParaRPr lang="en-IN"/>
          </a:p>
        </p:txBody>
      </p:sp>
      <p:sp>
        <p:nvSpPr>
          <p:cNvPr id="6" name="Footer Placeholder 5">
            <a:extLst>
              <a:ext uri="{FF2B5EF4-FFF2-40B4-BE49-F238E27FC236}">
                <a16:creationId xmlns:a16="http://schemas.microsoft.com/office/drawing/2014/main" id="{0E312754-CD1B-470D-BCB7-6B1C29C6F5C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4BBFB66-9535-4214-883C-8CF5644AD2B1}"/>
              </a:ext>
            </a:extLst>
          </p:cNvPr>
          <p:cNvSpPr>
            <a:spLocks noGrp="1"/>
          </p:cNvSpPr>
          <p:nvPr>
            <p:ph type="sldNum" sz="quarter" idx="12"/>
          </p:nvPr>
        </p:nvSpPr>
        <p:spPr/>
        <p:txBody>
          <a:bodyPr/>
          <a:lstStyle/>
          <a:p>
            <a:fld id="{0E7550E7-AFF5-441D-8E52-65345C2FEADD}" type="slidenum">
              <a:rPr lang="en-IN" smtClean="0"/>
              <a:t>‹#›</a:t>
            </a:fld>
            <a:endParaRPr lang="en-IN"/>
          </a:p>
        </p:txBody>
      </p:sp>
    </p:spTree>
    <p:extLst>
      <p:ext uri="{BB962C8B-B14F-4D97-AF65-F5344CB8AC3E}">
        <p14:creationId xmlns:p14="http://schemas.microsoft.com/office/powerpoint/2010/main" val="29618963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415AF2C-935B-4B60-AE4B-A7B877FB2C8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12C372A5-63D2-4311-967D-256869B2B87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9BEF85B-CBE8-4C8C-9D23-FE5FB9D0163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78AE3B2-392E-45D1-92DB-28248E73EDFD}" type="datetimeFigureOut">
              <a:rPr lang="en-IN" smtClean="0"/>
              <a:t>14-10-2021</a:t>
            </a:fld>
            <a:endParaRPr lang="en-IN"/>
          </a:p>
        </p:txBody>
      </p:sp>
      <p:sp>
        <p:nvSpPr>
          <p:cNvPr id="5" name="Footer Placeholder 4">
            <a:extLst>
              <a:ext uri="{FF2B5EF4-FFF2-40B4-BE49-F238E27FC236}">
                <a16:creationId xmlns:a16="http://schemas.microsoft.com/office/drawing/2014/main" id="{25826963-40BF-4675-92FC-0D4BB5EA71F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90B4CFDF-6392-42C2-919E-4F7AD46308B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E7550E7-AFF5-441D-8E52-65345C2FEADD}" type="slidenum">
              <a:rPr lang="en-IN" smtClean="0"/>
              <a:t>‹#›</a:t>
            </a:fld>
            <a:endParaRPr lang="en-IN"/>
          </a:p>
        </p:txBody>
      </p:sp>
    </p:spTree>
    <p:extLst>
      <p:ext uri="{BB962C8B-B14F-4D97-AF65-F5344CB8AC3E}">
        <p14:creationId xmlns:p14="http://schemas.microsoft.com/office/powerpoint/2010/main" val="1823684926"/>
      </p:ext>
    </p:extLst>
  </p:cSld>
  <p:clrMap bg1="lt1" tx1="dk1" bg2="lt2" tx2="dk2" accent1="accent1" accent2="accent2" accent3="accent3" accent4="accent4" accent5="accent5" accent6="accent6" hlink="hlink" folHlink="folHlink"/>
  <p:sldLayoutIdLst>
    <p:sldLayoutId id="2147483713" r:id="rId1"/>
    <p:sldLayoutId id="2147483714" r:id="rId2"/>
    <p:sldLayoutId id="2147483715" r:id="rId3"/>
    <p:sldLayoutId id="2147483716" r:id="rId4"/>
    <p:sldLayoutId id="2147483717" r:id="rId5"/>
    <p:sldLayoutId id="2147483718" r:id="rId6"/>
    <p:sldLayoutId id="2147483719" r:id="rId7"/>
    <p:sldLayoutId id="2147483720" r:id="rId8"/>
    <p:sldLayoutId id="2147483721" r:id="rId9"/>
    <p:sldLayoutId id="2147483722" r:id="rId10"/>
    <p:sldLayoutId id="214748372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AFA7A0-859A-44D9-A90A-7870DD1522BC}"/>
              </a:ext>
            </a:extLst>
          </p:cNvPr>
          <p:cNvSpPr>
            <a:spLocks noGrp="1"/>
          </p:cNvSpPr>
          <p:nvPr>
            <p:ph type="ctrTitle"/>
          </p:nvPr>
        </p:nvSpPr>
        <p:spPr>
          <a:xfrm>
            <a:off x="1379593" y="1513476"/>
            <a:ext cx="9144000" cy="549049"/>
          </a:xfrm>
        </p:spPr>
        <p:txBody>
          <a:bodyPr>
            <a:normAutofit fontScale="90000"/>
          </a:bodyPr>
          <a:lstStyle/>
          <a:p>
            <a:r>
              <a:rPr kumimoji="0" lang="en-US" sz="4800" b="0" i="0" u="none" strike="noStrike" kern="1200" cap="none" spc="0" normalizeH="0" baseline="0" noProof="0" dirty="0">
                <a:ln>
                  <a:noFill/>
                </a:ln>
                <a:solidFill>
                  <a:srgbClr val="418AB3">
                    <a:lumMod val="50000"/>
                  </a:srgbClr>
                </a:solidFill>
                <a:effectLst/>
                <a:uLnTx/>
                <a:uFillTx/>
                <a:latin typeface="Franklin Gothic Medium" panose="020B0603020102020204"/>
                <a:ea typeface="+mj-ea"/>
                <a:cs typeface="+mj-cs"/>
              </a:rPr>
              <a:t>Oriental College of Technology</a:t>
            </a:r>
            <a:endParaRPr lang="en-IN" sz="2800" dirty="0">
              <a:latin typeface="Arial Black" panose="020B0A04020102020204" pitchFamily="34" charset="0"/>
            </a:endParaRPr>
          </a:p>
        </p:txBody>
      </p:sp>
      <p:sp>
        <p:nvSpPr>
          <p:cNvPr id="3" name="Subtitle 2">
            <a:extLst>
              <a:ext uri="{FF2B5EF4-FFF2-40B4-BE49-F238E27FC236}">
                <a16:creationId xmlns:a16="http://schemas.microsoft.com/office/drawing/2014/main" id="{C85A5129-1BDF-4FD6-89F0-C0BA6EDBFCE4}"/>
              </a:ext>
            </a:extLst>
          </p:cNvPr>
          <p:cNvSpPr>
            <a:spLocks noGrp="1"/>
          </p:cNvSpPr>
          <p:nvPr>
            <p:ph type="subTitle" idx="1"/>
          </p:nvPr>
        </p:nvSpPr>
        <p:spPr>
          <a:xfrm>
            <a:off x="3847330" y="3888813"/>
            <a:ext cx="4230392" cy="405690"/>
          </a:xfrm>
        </p:spPr>
        <p:txBody>
          <a:bodyPr>
            <a:normAutofit fontScale="92500"/>
          </a:bodyPr>
          <a:lstStyle/>
          <a:p>
            <a:r>
              <a:rPr lang="en-IN" dirty="0"/>
              <a:t>(recipe searching and sharing site)</a:t>
            </a:r>
          </a:p>
        </p:txBody>
      </p:sp>
      <p:pic>
        <p:nvPicPr>
          <p:cNvPr id="7" name="Picture 6">
            <a:extLst>
              <a:ext uri="{FF2B5EF4-FFF2-40B4-BE49-F238E27FC236}">
                <a16:creationId xmlns:a16="http://schemas.microsoft.com/office/drawing/2014/main" id="{1D7E9138-674F-494D-AEC2-7627EB00AB9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13702" y="163845"/>
            <a:ext cx="1275783" cy="1237586"/>
          </a:xfrm>
          <a:prstGeom prst="rect">
            <a:avLst/>
          </a:prstGeom>
        </p:spPr>
      </p:pic>
      <p:sp>
        <p:nvSpPr>
          <p:cNvPr id="9" name="TextBox 8">
            <a:extLst>
              <a:ext uri="{FF2B5EF4-FFF2-40B4-BE49-F238E27FC236}">
                <a16:creationId xmlns:a16="http://schemas.microsoft.com/office/drawing/2014/main" id="{E383C31A-E092-4A77-984B-5CF29967C088}"/>
              </a:ext>
            </a:extLst>
          </p:cNvPr>
          <p:cNvSpPr txBox="1"/>
          <p:nvPr/>
        </p:nvSpPr>
        <p:spPr>
          <a:xfrm>
            <a:off x="2903593" y="1979844"/>
            <a:ext cx="6096000" cy="535531"/>
          </a:xfrm>
          <a:prstGeom prst="rect">
            <a:avLst/>
          </a:prstGeom>
          <a:noFill/>
        </p:spPr>
        <p:txBody>
          <a:bodyPr wrap="square">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3200" b="0" i="1" u="none" strike="noStrike" kern="1200" cap="none" spc="0" normalizeH="0" baseline="0" noProof="0" dirty="0">
                <a:ln>
                  <a:noFill/>
                </a:ln>
                <a:solidFill>
                  <a:srgbClr val="418AB3">
                    <a:lumMod val="50000"/>
                  </a:srgbClr>
                </a:solidFill>
                <a:effectLst/>
                <a:uLnTx/>
                <a:uFillTx/>
                <a:latin typeface="Franklin Gothic Book" panose="020B0503020102020204"/>
                <a:ea typeface="+mn-ea"/>
                <a:cs typeface="+mn-cs"/>
              </a:rPr>
              <a:t>Department of Computer Science</a:t>
            </a:r>
          </a:p>
        </p:txBody>
      </p:sp>
      <p:pic>
        <p:nvPicPr>
          <p:cNvPr id="11" name="Picture 10">
            <a:extLst>
              <a:ext uri="{FF2B5EF4-FFF2-40B4-BE49-F238E27FC236}">
                <a16:creationId xmlns:a16="http://schemas.microsoft.com/office/drawing/2014/main" id="{AF51C4C1-37E1-4BEB-94F5-295290F7A7F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26521" y="2703298"/>
            <a:ext cx="2053251" cy="1207794"/>
          </a:xfrm>
          <a:prstGeom prst="rect">
            <a:avLst/>
          </a:prstGeom>
        </p:spPr>
      </p:pic>
      <p:sp>
        <p:nvSpPr>
          <p:cNvPr id="12" name="TextBox 11">
            <a:extLst>
              <a:ext uri="{FF2B5EF4-FFF2-40B4-BE49-F238E27FC236}">
                <a16:creationId xmlns:a16="http://schemas.microsoft.com/office/drawing/2014/main" id="{B1803E68-AFBD-4730-A3C0-6C267458AC1A}"/>
              </a:ext>
            </a:extLst>
          </p:cNvPr>
          <p:cNvSpPr txBox="1"/>
          <p:nvPr/>
        </p:nvSpPr>
        <p:spPr>
          <a:xfrm>
            <a:off x="3451555" y="4587459"/>
            <a:ext cx="5021942" cy="2800767"/>
          </a:xfrm>
          <a:prstGeom prst="rect">
            <a:avLst/>
          </a:prstGeom>
          <a:noFill/>
        </p:spPr>
        <p:txBody>
          <a:bodyPr wrap="square" rtlCol="0">
            <a:spAutoFit/>
          </a:bodyPr>
          <a:lstStyle/>
          <a:p>
            <a:r>
              <a:rPr lang="en-IN" b="1" spc="300" dirty="0"/>
              <a:t>Guide: </a:t>
            </a:r>
          </a:p>
          <a:p>
            <a:pPr algn="ctr"/>
            <a:r>
              <a:rPr lang="en-IN" dirty="0"/>
              <a:t>Asst. Prof. Syed Rameez Ali</a:t>
            </a:r>
          </a:p>
          <a:p>
            <a:pPr algn="ctr"/>
            <a:endParaRPr lang="en-IN" b="1" dirty="0"/>
          </a:p>
          <a:p>
            <a:r>
              <a:rPr lang="en-IN" b="1" spc="300" dirty="0"/>
              <a:t>Developed by:</a:t>
            </a:r>
          </a:p>
          <a:p>
            <a:pPr algn="ctr"/>
            <a:r>
              <a:rPr lang="en-IN" sz="1600" dirty="0"/>
              <a:t>GROUP 05</a:t>
            </a:r>
          </a:p>
          <a:p>
            <a:pPr algn="ctr"/>
            <a:endParaRPr lang="en-IN" sz="1600" dirty="0"/>
          </a:p>
          <a:p>
            <a:pPr algn="ctr"/>
            <a:r>
              <a:rPr lang="en-IN" dirty="0"/>
              <a:t>Moulsiri Awasthi (0126CS191062)</a:t>
            </a:r>
          </a:p>
          <a:p>
            <a:pPr algn="ctr"/>
            <a:r>
              <a:rPr lang="en-IN" dirty="0" err="1"/>
              <a:t>Pranjul</a:t>
            </a:r>
            <a:r>
              <a:rPr lang="en-IN" dirty="0"/>
              <a:t> Mishra (0126CS191076)</a:t>
            </a:r>
          </a:p>
          <a:p>
            <a:pPr algn="ctr"/>
            <a:endParaRPr lang="en-IN" dirty="0"/>
          </a:p>
          <a:p>
            <a:endParaRPr lang="en-IN" dirty="0"/>
          </a:p>
        </p:txBody>
      </p:sp>
    </p:spTree>
    <p:extLst>
      <p:ext uri="{BB962C8B-B14F-4D97-AF65-F5344CB8AC3E}">
        <p14:creationId xmlns:p14="http://schemas.microsoft.com/office/powerpoint/2010/main" val="5778971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0C00C59-4D87-4D4D-AD29-FDCD1012E5D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35245" y="646620"/>
            <a:ext cx="3156931" cy="556476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5" name="Picture 4">
            <a:extLst>
              <a:ext uri="{FF2B5EF4-FFF2-40B4-BE49-F238E27FC236}">
                <a16:creationId xmlns:a16="http://schemas.microsoft.com/office/drawing/2014/main" id="{14931AA2-33A3-4B62-97F9-645FC293EC0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99825" y="834914"/>
            <a:ext cx="3133554" cy="556476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7" name="TextBox 6">
            <a:extLst>
              <a:ext uri="{FF2B5EF4-FFF2-40B4-BE49-F238E27FC236}">
                <a16:creationId xmlns:a16="http://schemas.microsoft.com/office/drawing/2014/main" id="{0A8135A4-5F83-4683-9639-AFDA9B0F5453}"/>
              </a:ext>
            </a:extLst>
          </p:cNvPr>
          <p:cNvSpPr txBox="1"/>
          <p:nvPr/>
        </p:nvSpPr>
        <p:spPr>
          <a:xfrm>
            <a:off x="3048000" y="3247962"/>
            <a:ext cx="6096000" cy="369332"/>
          </a:xfrm>
          <a:prstGeom prst="rect">
            <a:avLst/>
          </a:prstGeom>
          <a:noFill/>
        </p:spPr>
        <p:txBody>
          <a:bodyPr wrap="square">
            <a:spAutoFit/>
          </a:bodyPr>
          <a:lstStyle/>
          <a:p>
            <a:pPr algn="ctr"/>
            <a:r>
              <a:rPr lang="en-IN" b="1" dirty="0"/>
              <a:t>Mobile</a:t>
            </a:r>
            <a:r>
              <a:rPr lang="en-IN" sz="1800" b="1" dirty="0"/>
              <a:t> </a:t>
            </a:r>
            <a:r>
              <a:rPr lang="en-IN" sz="1800" b="1" i="1" dirty="0"/>
              <a:t>vi</a:t>
            </a:r>
            <a:r>
              <a:rPr lang="en-IN" sz="1800" b="1" dirty="0"/>
              <a:t>ew</a:t>
            </a:r>
          </a:p>
        </p:txBody>
      </p:sp>
    </p:spTree>
    <p:extLst>
      <p:ext uri="{BB962C8B-B14F-4D97-AF65-F5344CB8AC3E}">
        <p14:creationId xmlns:p14="http://schemas.microsoft.com/office/powerpoint/2010/main" val="8118067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D90B9-8F74-4459-A6B8-F747068CF209}"/>
              </a:ext>
            </a:extLst>
          </p:cNvPr>
          <p:cNvSpPr>
            <a:spLocks noGrp="1"/>
          </p:cNvSpPr>
          <p:nvPr>
            <p:ph type="title"/>
          </p:nvPr>
        </p:nvSpPr>
        <p:spPr>
          <a:xfrm>
            <a:off x="838200" y="365125"/>
            <a:ext cx="10120086" cy="5759904"/>
          </a:xfrm>
        </p:spPr>
        <p:txBody>
          <a:bodyPr/>
          <a:lstStyle/>
          <a:p>
            <a:r>
              <a:rPr lang="en-IN" b="1" dirty="0"/>
              <a:t>Thank you</a:t>
            </a:r>
          </a:p>
        </p:txBody>
      </p:sp>
    </p:spTree>
    <p:extLst>
      <p:ext uri="{BB962C8B-B14F-4D97-AF65-F5344CB8AC3E}">
        <p14:creationId xmlns:p14="http://schemas.microsoft.com/office/powerpoint/2010/main" val="4439538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6BC131-89FB-463C-A7B7-405784E7A2F2}"/>
              </a:ext>
            </a:extLst>
          </p:cNvPr>
          <p:cNvSpPr>
            <a:spLocks noGrp="1"/>
          </p:cNvSpPr>
          <p:nvPr>
            <p:ph type="title"/>
          </p:nvPr>
        </p:nvSpPr>
        <p:spPr/>
        <p:txBody>
          <a:bodyPr/>
          <a:lstStyle/>
          <a:p>
            <a:pPr algn="ctr"/>
            <a:r>
              <a:rPr lang="en-IN" dirty="0"/>
              <a:t>Modules</a:t>
            </a:r>
          </a:p>
        </p:txBody>
      </p:sp>
      <p:sp>
        <p:nvSpPr>
          <p:cNvPr id="3" name="Content Placeholder 2">
            <a:extLst>
              <a:ext uri="{FF2B5EF4-FFF2-40B4-BE49-F238E27FC236}">
                <a16:creationId xmlns:a16="http://schemas.microsoft.com/office/drawing/2014/main" id="{47B69D52-F9CC-4309-9EDD-DA6B5343DCD4}"/>
              </a:ext>
            </a:extLst>
          </p:cNvPr>
          <p:cNvSpPr>
            <a:spLocks noGrp="1"/>
          </p:cNvSpPr>
          <p:nvPr>
            <p:ph idx="1"/>
          </p:nvPr>
        </p:nvSpPr>
        <p:spPr/>
        <p:txBody>
          <a:bodyPr>
            <a:normAutofit fontScale="92500" lnSpcReduction="20000"/>
          </a:bodyPr>
          <a:lstStyle/>
          <a:p>
            <a:pPr marL="0" indent="0">
              <a:buNone/>
            </a:pPr>
            <a:r>
              <a:rPr lang="en-IN" sz="2000" b="1" dirty="0"/>
              <a:t>MODULE 01 :  </a:t>
            </a:r>
          </a:p>
          <a:p>
            <a:r>
              <a:rPr lang="en-IN" sz="2000" dirty="0"/>
              <a:t>Idea</a:t>
            </a:r>
          </a:p>
          <a:p>
            <a:r>
              <a:rPr lang="en-IN" sz="2000" dirty="0"/>
              <a:t>Planning </a:t>
            </a:r>
          </a:p>
          <a:p>
            <a:r>
              <a:rPr lang="en-IN" sz="2000" dirty="0"/>
              <a:t>System requirements</a:t>
            </a:r>
          </a:p>
          <a:p>
            <a:r>
              <a:rPr lang="en-IN" sz="2000" dirty="0"/>
              <a:t>Prototype design</a:t>
            </a:r>
          </a:p>
          <a:p>
            <a:pPr marL="0" indent="0">
              <a:buNone/>
            </a:pPr>
            <a:r>
              <a:rPr lang="en-IN" sz="2000" b="1" dirty="0"/>
              <a:t>MODULE 02 :</a:t>
            </a:r>
          </a:p>
          <a:p>
            <a:pPr marL="0" indent="0">
              <a:buNone/>
            </a:pPr>
            <a:r>
              <a:rPr lang="en-IN" sz="2000" b="1" dirty="0"/>
              <a:t>(Front end part)</a:t>
            </a:r>
          </a:p>
          <a:p>
            <a:r>
              <a:rPr lang="en-IN" sz="2000" dirty="0"/>
              <a:t>UI design </a:t>
            </a:r>
          </a:p>
          <a:p>
            <a:r>
              <a:rPr lang="en-IN" sz="2000" dirty="0"/>
              <a:t>Developing with html5 css3 and </a:t>
            </a:r>
            <a:r>
              <a:rPr lang="en-IN" sz="2000" dirty="0" err="1"/>
              <a:t>Javascript</a:t>
            </a:r>
            <a:endParaRPr lang="en-IN" sz="2000" dirty="0"/>
          </a:p>
          <a:p>
            <a:pPr marL="0" indent="0">
              <a:buNone/>
            </a:pPr>
            <a:r>
              <a:rPr lang="en-IN" sz="2000" b="1" dirty="0"/>
              <a:t>MODULE 03 :</a:t>
            </a:r>
          </a:p>
          <a:p>
            <a:pPr marL="0" indent="0">
              <a:buNone/>
            </a:pPr>
            <a:r>
              <a:rPr lang="en-IN" sz="2000" b="1" dirty="0"/>
              <a:t>(Back end part)</a:t>
            </a:r>
          </a:p>
          <a:p>
            <a:pPr marL="0" indent="0">
              <a:buNone/>
            </a:pPr>
            <a:r>
              <a:rPr lang="en-IN" sz="2000" b="1" dirty="0"/>
              <a:t>MODULE 04:</a:t>
            </a:r>
          </a:p>
          <a:p>
            <a:pPr marL="0" indent="0">
              <a:buNone/>
            </a:pPr>
            <a:r>
              <a:rPr lang="en-IN" sz="2000" b="1" dirty="0"/>
              <a:t>(deployment part)</a:t>
            </a:r>
          </a:p>
          <a:p>
            <a:endParaRPr lang="en-IN" sz="2000" dirty="0"/>
          </a:p>
          <a:p>
            <a:endParaRPr lang="en-IN" sz="2000" dirty="0"/>
          </a:p>
        </p:txBody>
      </p:sp>
    </p:spTree>
    <p:extLst>
      <p:ext uri="{BB962C8B-B14F-4D97-AF65-F5344CB8AC3E}">
        <p14:creationId xmlns:p14="http://schemas.microsoft.com/office/powerpoint/2010/main" val="10794193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EF0A760-E1DE-446C-B515-456BE1DCCE1C}"/>
              </a:ext>
            </a:extLst>
          </p:cNvPr>
          <p:cNvSpPr>
            <a:spLocks noGrp="1"/>
          </p:cNvSpPr>
          <p:nvPr>
            <p:ph type="title"/>
          </p:nvPr>
        </p:nvSpPr>
        <p:spPr>
          <a:xfrm>
            <a:off x="2832101" y="69306"/>
            <a:ext cx="6050280" cy="1325563"/>
          </a:xfrm>
        </p:spPr>
        <p:txBody>
          <a:bodyPr/>
          <a:lstStyle/>
          <a:p>
            <a:pPr algn="ctr"/>
            <a:r>
              <a:rPr lang="en-IN" dirty="0"/>
              <a:t>Introduction</a:t>
            </a:r>
          </a:p>
        </p:txBody>
      </p:sp>
      <p:sp>
        <p:nvSpPr>
          <p:cNvPr id="5" name="TextBox 4">
            <a:extLst>
              <a:ext uri="{FF2B5EF4-FFF2-40B4-BE49-F238E27FC236}">
                <a16:creationId xmlns:a16="http://schemas.microsoft.com/office/drawing/2014/main" id="{200084F9-1D84-4107-B45A-6B68BA0D5DE1}"/>
              </a:ext>
            </a:extLst>
          </p:cNvPr>
          <p:cNvSpPr txBox="1"/>
          <p:nvPr/>
        </p:nvSpPr>
        <p:spPr>
          <a:xfrm>
            <a:off x="1349829" y="1655033"/>
            <a:ext cx="9579428" cy="830997"/>
          </a:xfrm>
          <a:prstGeom prst="rect">
            <a:avLst/>
          </a:prstGeom>
          <a:noFill/>
        </p:spPr>
        <p:txBody>
          <a:bodyPr wrap="square" rtlCol="0">
            <a:spAutoFit/>
          </a:bodyPr>
          <a:lstStyle/>
          <a:p>
            <a:r>
              <a:rPr lang="en-IN" sz="2400" dirty="0">
                <a:solidFill>
                  <a:schemeClr val="accent1">
                    <a:lumMod val="75000"/>
                  </a:schemeClr>
                </a:solidFill>
                <a:latin typeface="Javanese Text" panose="02000000000000000000" pitchFamily="2" charset="0"/>
              </a:rPr>
              <a:t>“A recipe has no soul. You as the cook, must bring soul to the recipe.”</a:t>
            </a:r>
          </a:p>
          <a:p>
            <a:r>
              <a:rPr lang="en-IN" sz="2400" dirty="0">
                <a:solidFill>
                  <a:schemeClr val="accent1">
                    <a:lumMod val="75000"/>
                  </a:schemeClr>
                </a:solidFill>
                <a:latin typeface="Javanese Text" panose="02000000000000000000" pitchFamily="2" charset="0"/>
              </a:rPr>
              <a:t>                                                                                        -Thomas Keller</a:t>
            </a:r>
          </a:p>
        </p:txBody>
      </p:sp>
      <p:sp>
        <p:nvSpPr>
          <p:cNvPr id="6" name="TextBox 5">
            <a:extLst>
              <a:ext uri="{FF2B5EF4-FFF2-40B4-BE49-F238E27FC236}">
                <a16:creationId xmlns:a16="http://schemas.microsoft.com/office/drawing/2014/main" id="{3D57A1B2-0CE3-495F-B6DA-9A6346FEC814}"/>
              </a:ext>
            </a:extLst>
          </p:cNvPr>
          <p:cNvSpPr txBox="1"/>
          <p:nvPr/>
        </p:nvSpPr>
        <p:spPr>
          <a:xfrm>
            <a:off x="1349829" y="2859314"/>
            <a:ext cx="9768114" cy="3046988"/>
          </a:xfrm>
          <a:prstGeom prst="rect">
            <a:avLst/>
          </a:prstGeom>
          <a:noFill/>
        </p:spPr>
        <p:txBody>
          <a:bodyPr wrap="square" rtlCol="0">
            <a:spAutoFit/>
          </a:bodyPr>
          <a:lstStyle/>
          <a:p>
            <a:pPr algn="ctr"/>
            <a:r>
              <a:rPr lang="en-IN" sz="2400" dirty="0"/>
              <a:t>Finding recipes with all ingredients available at home is difficult some time. Like we always choose a dish and than go to market for it’s ingredients but think of the situation when we have some ingredients at home and we want to make some interesting meal from them. That creates a lot of confusion to what to make . Our site AAHAR solve this problem, it will provide different unique recipes of your test made with all those ingredients which you want to add. It will also give you the feel of social media, that you can add yours too and like and save your fav cook’s recipes.</a:t>
            </a:r>
          </a:p>
        </p:txBody>
      </p:sp>
    </p:spTree>
    <p:extLst>
      <p:ext uri="{BB962C8B-B14F-4D97-AF65-F5344CB8AC3E}">
        <p14:creationId xmlns:p14="http://schemas.microsoft.com/office/powerpoint/2010/main" val="41155686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81B9D38-F863-40A0-8BD1-9D406AE86C99}"/>
              </a:ext>
            </a:extLst>
          </p:cNvPr>
          <p:cNvSpPr txBox="1"/>
          <p:nvPr/>
        </p:nvSpPr>
        <p:spPr>
          <a:xfrm>
            <a:off x="1422400" y="464458"/>
            <a:ext cx="9666514" cy="5292090"/>
          </a:xfrm>
          <a:prstGeom prst="rect">
            <a:avLst/>
          </a:prstGeom>
          <a:noFill/>
        </p:spPr>
        <p:txBody>
          <a:bodyPr wrap="square">
            <a:spAutoFit/>
          </a:bodyPr>
          <a:lstStyle/>
          <a:p>
            <a:pPr>
              <a:lnSpc>
                <a:spcPct val="107000"/>
              </a:lnSpc>
              <a:spcAft>
                <a:spcPts val="800"/>
              </a:spcAft>
            </a:pPr>
            <a:r>
              <a:rPr lang="en-IN" sz="2800" b="1" dirty="0">
                <a:effectLst/>
                <a:latin typeface="Times New Roman" panose="02020603050405020304" pitchFamily="18" charset="0"/>
                <a:ea typeface="Calibri" panose="020F0502020204030204" pitchFamily="34" charset="0"/>
                <a:cs typeface="Times New Roman" panose="02020603050405020304" pitchFamily="18" charset="0"/>
              </a:rPr>
              <a:t>Objective</a:t>
            </a:r>
            <a:r>
              <a:rPr lang="en-IN" sz="2800" dirty="0">
                <a:effectLst/>
                <a:latin typeface="Times New Roman" panose="02020603050405020304" pitchFamily="18" charset="0"/>
                <a:ea typeface="Calibri" panose="020F0502020204030204" pitchFamily="34" charset="0"/>
                <a:cs typeface="Times New Roman" panose="02020603050405020304" pitchFamily="18" charset="0"/>
              </a:rPr>
              <a:t>: Social media site for only recipes, in which user can create their profile, share their own recipes in the form of text and video and last but not least anyone can find it.</a:t>
            </a:r>
            <a:endParaRPr lang="en-IN" sz="2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IN" sz="2800" b="1" dirty="0">
                <a:effectLst/>
                <a:latin typeface="Times New Roman" panose="02020603050405020304" pitchFamily="18" charset="0"/>
                <a:ea typeface="Calibri" panose="020F0502020204030204" pitchFamily="34" charset="0"/>
                <a:cs typeface="Times New Roman" panose="02020603050405020304" pitchFamily="18" charset="0"/>
              </a:rPr>
              <a:t>Intended Audiences</a:t>
            </a:r>
            <a:r>
              <a:rPr lang="en-IN" sz="2800" dirty="0">
                <a:effectLst/>
                <a:latin typeface="Times New Roman" panose="02020603050405020304" pitchFamily="18" charset="0"/>
                <a:ea typeface="Calibri" panose="020F0502020204030204" pitchFamily="34" charset="0"/>
                <a:cs typeface="Times New Roman" panose="02020603050405020304" pitchFamily="18" charset="0"/>
              </a:rPr>
              <a:t>: Woman, children, students and anyone who want to cook some unique taste with the ingredients available in there home that is (no need to go outside to buy)</a:t>
            </a:r>
            <a:endParaRPr lang="en-IN" sz="2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IN" sz="2800" b="1" dirty="0">
                <a:effectLst/>
                <a:latin typeface="Times New Roman" panose="02020603050405020304" pitchFamily="18" charset="0"/>
                <a:ea typeface="Calibri" panose="020F0502020204030204" pitchFamily="34" charset="0"/>
                <a:cs typeface="Times New Roman" panose="02020603050405020304" pitchFamily="18" charset="0"/>
              </a:rPr>
              <a:t>Project Scope: </a:t>
            </a:r>
            <a:r>
              <a:rPr lang="en-IN" sz="2800" dirty="0">
                <a:effectLst/>
                <a:latin typeface="Times New Roman" panose="02020603050405020304" pitchFamily="18" charset="0"/>
                <a:ea typeface="Calibri" panose="020F0502020204030204" pitchFamily="34" charset="0"/>
                <a:cs typeface="Times New Roman" panose="02020603050405020304" pitchFamily="18" charset="0"/>
              </a:rPr>
              <a:t>Right now we don’t expect much users for our site, so it’ll has an interactive front end with features like anyone can login, sign up, create there profile, upload there recipes in form of text, search all that uploaded recipes.</a:t>
            </a:r>
            <a:endParaRPr lang="en-IN" sz="2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2114725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A081671-AA78-406B-8DDB-597FEB3A9F2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5713" y="349430"/>
            <a:ext cx="10682515" cy="6159140"/>
          </a:xfrm>
          <a:prstGeom prst="rect">
            <a:avLst/>
          </a:prstGeom>
        </p:spPr>
      </p:pic>
    </p:spTree>
    <p:extLst>
      <p:ext uri="{BB962C8B-B14F-4D97-AF65-F5344CB8AC3E}">
        <p14:creationId xmlns:p14="http://schemas.microsoft.com/office/powerpoint/2010/main" val="13604713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0B426B6-9D7E-4D24-8B2C-E070CDA5CB29}"/>
              </a:ext>
            </a:extLst>
          </p:cNvPr>
          <p:cNvSpPr txBox="1"/>
          <p:nvPr/>
        </p:nvSpPr>
        <p:spPr>
          <a:xfrm>
            <a:off x="3309258" y="464457"/>
            <a:ext cx="5791200" cy="646331"/>
          </a:xfrm>
          <a:prstGeom prst="rect">
            <a:avLst/>
          </a:prstGeom>
          <a:noFill/>
        </p:spPr>
        <p:txBody>
          <a:bodyPr wrap="square" rtlCol="0">
            <a:spAutoFit/>
          </a:bodyPr>
          <a:lstStyle/>
          <a:p>
            <a:pPr algn="ctr"/>
            <a:r>
              <a:rPr lang="en-IN" sz="3600" b="1" dirty="0"/>
              <a:t>Home page view</a:t>
            </a:r>
          </a:p>
        </p:txBody>
      </p:sp>
      <p:pic>
        <p:nvPicPr>
          <p:cNvPr id="4" name="Picture 3">
            <a:extLst>
              <a:ext uri="{FF2B5EF4-FFF2-40B4-BE49-F238E27FC236}">
                <a16:creationId xmlns:a16="http://schemas.microsoft.com/office/drawing/2014/main" id="{BA21199A-8A0D-4279-8719-93F312AC7E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6241" y="1194876"/>
            <a:ext cx="10791302" cy="5198667"/>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649424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E33C8E7-1DC0-4A31-8B09-202F95B3815B}"/>
              </a:ext>
            </a:extLst>
          </p:cNvPr>
          <p:cNvSpPr txBox="1"/>
          <p:nvPr/>
        </p:nvSpPr>
        <p:spPr>
          <a:xfrm>
            <a:off x="3309258" y="464457"/>
            <a:ext cx="5791200" cy="646331"/>
          </a:xfrm>
          <a:prstGeom prst="rect">
            <a:avLst/>
          </a:prstGeom>
          <a:noFill/>
        </p:spPr>
        <p:txBody>
          <a:bodyPr wrap="square" rtlCol="0">
            <a:spAutoFit/>
          </a:bodyPr>
          <a:lstStyle/>
          <a:p>
            <a:pPr algn="ctr"/>
            <a:r>
              <a:rPr lang="en-IN" sz="3600" b="1" dirty="0"/>
              <a:t>Daily feeds </a:t>
            </a:r>
          </a:p>
        </p:txBody>
      </p:sp>
      <p:pic>
        <p:nvPicPr>
          <p:cNvPr id="4" name="Picture 3">
            <a:extLst>
              <a:ext uri="{FF2B5EF4-FFF2-40B4-BE49-F238E27FC236}">
                <a16:creationId xmlns:a16="http://schemas.microsoft.com/office/drawing/2014/main" id="{84D7E93B-71B2-4801-987C-F92D5C8D83A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2843" y="1306180"/>
            <a:ext cx="10786314" cy="5153841"/>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9924613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1B231C-B229-4DF9-A086-ADE30342B05D}"/>
              </a:ext>
            </a:extLst>
          </p:cNvPr>
          <p:cNvSpPr txBox="1"/>
          <p:nvPr/>
        </p:nvSpPr>
        <p:spPr>
          <a:xfrm>
            <a:off x="3309258" y="464457"/>
            <a:ext cx="5791200" cy="646331"/>
          </a:xfrm>
          <a:prstGeom prst="rect">
            <a:avLst/>
          </a:prstGeom>
          <a:noFill/>
        </p:spPr>
        <p:txBody>
          <a:bodyPr wrap="square" rtlCol="0">
            <a:spAutoFit/>
          </a:bodyPr>
          <a:lstStyle/>
          <a:p>
            <a:pPr algn="ctr"/>
            <a:r>
              <a:rPr lang="en-IN" sz="3600" b="1" dirty="0"/>
              <a:t>Profile</a:t>
            </a:r>
          </a:p>
        </p:txBody>
      </p:sp>
      <p:pic>
        <p:nvPicPr>
          <p:cNvPr id="4" name="Picture 3">
            <a:extLst>
              <a:ext uri="{FF2B5EF4-FFF2-40B4-BE49-F238E27FC236}">
                <a16:creationId xmlns:a16="http://schemas.microsoft.com/office/drawing/2014/main" id="{DD0A88AA-231C-4577-AFE5-5894066C511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46114" y="1449187"/>
            <a:ext cx="9841989" cy="472664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3539258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A22784F-7B0E-4149-A771-22E4B0666535}"/>
              </a:ext>
            </a:extLst>
          </p:cNvPr>
          <p:cNvSpPr txBox="1"/>
          <p:nvPr/>
        </p:nvSpPr>
        <p:spPr>
          <a:xfrm>
            <a:off x="6241144" y="2782668"/>
            <a:ext cx="5791200" cy="646331"/>
          </a:xfrm>
          <a:prstGeom prst="rect">
            <a:avLst/>
          </a:prstGeom>
          <a:noFill/>
        </p:spPr>
        <p:txBody>
          <a:bodyPr wrap="square" rtlCol="0">
            <a:spAutoFit/>
          </a:bodyPr>
          <a:lstStyle/>
          <a:p>
            <a:pPr algn="ctr"/>
            <a:r>
              <a:rPr lang="en-IN" sz="3600" b="1" dirty="0"/>
              <a:t>Full desktop view</a:t>
            </a:r>
          </a:p>
        </p:txBody>
      </p:sp>
      <p:pic>
        <p:nvPicPr>
          <p:cNvPr id="4" name="Picture 3">
            <a:extLst>
              <a:ext uri="{FF2B5EF4-FFF2-40B4-BE49-F238E27FC236}">
                <a16:creationId xmlns:a16="http://schemas.microsoft.com/office/drawing/2014/main" id="{6361BF1E-2C4B-4B7A-80EE-45316E07796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87798" y="128190"/>
            <a:ext cx="3075859" cy="672981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53233208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124</TotalTime>
  <Words>354</Words>
  <Application>Microsoft Office PowerPoint</Application>
  <PresentationFormat>Widescreen</PresentationFormat>
  <Paragraphs>39</Paragraphs>
  <Slides>11</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11</vt:i4>
      </vt:variant>
    </vt:vector>
  </HeadingPairs>
  <TitlesOfParts>
    <vt:vector size="20" baseType="lpstr">
      <vt:lpstr>Arial</vt:lpstr>
      <vt:lpstr>Arial Black</vt:lpstr>
      <vt:lpstr>Calibri</vt:lpstr>
      <vt:lpstr>Calibri Light</vt:lpstr>
      <vt:lpstr>Franklin Gothic Book</vt:lpstr>
      <vt:lpstr>Franklin Gothic Medium</vt:lpstr>
      <vt:lpstr>Javanese Text</vt:lpstr>
      <vt:lpstr>Times New Roman</vt:lpstr>
      <vt:lpstr>Office Theme</vt:lpstr>
      <vt:lpstr>Oriental College of Technology</vt:lpstr>
      <vt:lpstr>Modules</vt:lpstr>
      <vt:lpstr>Introduction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Oriental College of Technology</dc:title>
  <dc:creator>Moulsiri Awasthi</dc:creator>
  <cp:lastModifiedBy>Moulsiri Awasthi</cp:lastModifiedBy>
  <cp:revision>2</cp:revision>
  <dcterms:created xsi:type="dcterms:W3CDTF">2021-10-14T02:15:35Z</dcterms:created>
  <dcterms:modified xsi:type="dcterms:W3CDTF">2021-10-14T06:20:28Z</dcterms:modified>
</cp:coreProperties>
</file>

<file path=docProps/thumbnail.jpeg>
</file>